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8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FFFFF"/>
                </a:solidFill>
                <a:latin typeface="Arial"/>
              </a:rPr>
              <a:t>LUkraine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237744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rial"/>
              </a:rPr>
              <a:t>Presentation title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65760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CB05D"/>
                </a:solidFill>
                <a:latin typeface="Arial"/>
              </a:rPr>
              <a:t>Rebuild People to Rebuild Ukraine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798000"/>
            <a:ext cx="6095847" cy="60000"/>
          </a:xfrm>
          <a:prstGeom prst="rect">
            <a:avLst/>
          </a:prstGeom>
          <a:solidFill>
            <a:srgbClr val="0295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5847" y="6798000"/>
            <a:ext cx="6095847" cy="60000"/>
          </a:xfrm>
          <a:prstGeom prst="rect">
            <a:avLst/>
          </a:prstGeom>
          <a:solidFill>
            <a:srgbClr val="DCB0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6384A"/>
                </a:solidFill>
                <a:latin typeface="Arial"/>
              </a:rPr>
              <a:t>LUkraine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>
                <a:solidFill>
                  <a:srgbClr val="0295D6"/>
                </a:solidFill>
                <a:latin typeface="Arial"/>
              </a:rPr>
              <a:t>Section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798000"/>
            <a:ext cx="6095847" cy="60000"/>
          </a:xfrm>
          <a:prstGeom prst="rect">
            <a:avLst/>
          </a:prstGeom>
          <a:solidFill>
            <a:srgbClr val="0295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5847" y="6798000"/>
            <a:ext cx="6095847" cy="60000"/>
          </a:xfrm>
          <a:prstGeom prst="rect">
            <a:avLst/>
          </a:prstGeom>
          <a:solidFill>
            <a:srgbClr val="DCB0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6384A"/>
                </a:solidFill>
                <a:latin typeface="Arial"/>
              </a:rPr>
              <a:t>LUkraine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6384A"/>
                </a:solidFill>
                <a:latin typeface="Arial"/>
              </a:rPr>
              <a:t>Content heading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920240"/>
            <a:ext cx="100584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>
                <a:solidFill>
                  <a:srgbClr val="16384A"/>
                </a:solidFill>
                <a:latin typeface="Arial"/>
              </a:rPr>
              <a:t>•  First point on the shared grid.</a:t>
            </a:r>
          </a:p>
          <a:p>
            <a:r>
              <a:rPr sz="1600">
                <a:solidFill>
                  <a:srgbClr val="16384A"/>
                </a:solidFill>
                <a:latin typeface="Arial"/>
              </a:rPr>
              <a:t>•  Pillar accent used only as an accent.</a:t>
            </a:r>
          </a:p>
          <a:p>
            <a:r>
              <a:rPr sz="1600">
                <a:solidFill>
                  <a:srgbClr val="16384A"/>
                </a:solidFill>
                <a:latin typeface="Arial"/>
              </a:rPr>
              <a:t>•  Arial fallback for Inter/Raleway.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C737F"/>
                </a:solidFill>
                <a:latin typeface="Arial"/>
              </a:rPr>
              <a:t>LUkraine asbl · RCS F9931 · 33, Bvd Prince Henri, L-1724 Luxembourg · www.LUkraine.org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